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7" r:id="rId9"/>
    <p:sldId id="263" r:id="rId10"/>
    <p:sldId id="264" r:id="rId11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C"/>
    <a:srgbClr val="31577A"/>
    <a:srgbClr val="67676B"/>
    <a:srgbClr val="FF6600"/>
    <a:srgbClr val="646363"/>
    <a:srgbClr val="F59D19"/>
    <a:srgbClr val="AEABAB"/>
    <a:srgbClr val="767171"/>
    <a:srgbClr val="00ADE9"/>
    <a:srgbClr val="6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88758" autoAdjust="0"/>
  </p:normalViewPr>
  <p:slideViewPr>
    <p:cSldViewPr snapToGrid="0">
      <p:cViewPr varScale="1">
        <p:scale>
          <a:sx n="140" d="100"/>
          <a:sy n="140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Título del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5-4355-AC81-C3F80DF01BF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5-4355-AC81-C3F80DF01BF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5-4355-AC81-C3F80DF01BF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9-4C5F-AC81-87FCE20D2D9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3</c:v>
                </c:pt>
                <c:pt idx="1">
                  <c:v>1.5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9-4C5F-AC81-87FCE20D2D9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Serie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2.5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9-4C5F-AC81-87FCE20D2D95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Serie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</c:strCache>
            </c:strRef>
          </c:cat>
          <c:val>
            <c:numRef>
              <c:f>Hoja1!$H$2:$H$4</c:f>
              <c:numCache>
                <c:formatCode>General</c:formatCode>
                <c:ptCount val="3"/>
                <c:pt idx="0">
                  <c:v>3.5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99-4C5F-AC81-87FCE20D2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488320"/>
        <c:axId val="1368700512"/>
      </c:barChart>
      <c:catAx>
        <c:axId val="107248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8700512"/>
        <c:crosses val="autoZero"/>
        <c:auto val="1"/>
        <c:lblAlgn val="ctr"/>
        <c:lblOffset val="100"/>
        <c:noMultiLvlLbl val="0"/>
      </c:catAx>
      <c:valAx>
        <c:axId val="136870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24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A529D-F953-4312-9D35-B9AFC049C363}" type="datetimeFigureOut">
              <a:rPr lang="es-CO" smtClean="0"/>
              <a:t>14/07/2020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24ACE-77A1-4F4B-A198-3E915D6B992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5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Opción 1: </a:t>
            </a:r>
            <a:r>
              <a:rPr lang="es-ES" dirty="0"/>
              <a:t>Selecciona la portada</a:t>
            </a:r>
            <a:r>
              <a:rPr lang="es-ES" baseline="0" dirty="0"/>
              <a:t> de la presentación que más te guste.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aseline="0" dirty="0"/>
              <a:t>Puedes acomodar la línea amarilla a lo largo de la descripción del título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4ACE-77A1-4F4B-A198-3E915D6B992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557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Opción 2: </a:t>
            </a:r>
            <a:r>
              <a:rPr lang="es-ES" dirty="0"/>
              <a:t>Selecciona la portada</a:t>
            </a:r>
            <a:r>
              <a:rPr lang="es-ES" baseline="0" dirty="0"/>
              <a:t> de la presentación que más te guste.</a:t>
            </a:r>
            <a:endParaRPr lang="es-C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aseline="0" dirty="0"/>
              <a:t>Puedes acomodar la línea amarilla a lo largo de la descripción del título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4ACE-77A1-4F4B-A198-3E915D6B992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76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Opción 3: </a:t>
            </a:r>
            <a:r>
              <a:rPr lang="es-ES" dirty="0"/>
              <a:t>Selecciona la portada</a:t>
            </a:r>
            <a:r>
              <a:rPr lang="es-ES" baseline="0" dirty="0"/>
              <a:t> de la presentación que más te guste.</a:t>
            </a:r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Puedes acomodar la línea amarilla a lo largo de la descripción del título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4ACE-77A1-4F4B-A198-3E915D6B9921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989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Finaliza la PPT con tus datos </a:t>
            </a:r>
          </a:p>
          <a:p>
            <a:r>
              <a:rPr lang="es-CO" dirty="0"/>
              <a:t>Persona quien hizo la PPT</a:t>
            </a:r>
          </a:p>
          <a:p>
            <a:r>
              <a:rPr lang="es-CO" dirty="0"/>
              <a:t>Cargo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24ACE-77A1-4F4B-A198-3E915D6B9921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980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6"/>
          <a:stretch/>
        </p:blipFill>
        <p:spPr>
          <a:xfrm>
            <a:off x="0" y="5866"/>
            <a:ext cx="9144000" cy="51090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874" y="1805524"/>
            <a:ext cx="7050024" cy="754857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Nombre 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2874" y="2598133"/>
            <a:ext cx="7050024" cy="57379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Breve descripción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37" y="4055755"/>
            <a:ext cx="2276539" cy="5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310" y="758886"/>
            <a:ext cx="3303389" cy="378619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r>
              <a:rPr lang="es-ES" dirty="0"/>
              <a:t>Título del Contenido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818460" cy="365521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3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3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212" y="1137505"/>
            <a:ext cx="3303388" cy="32582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0391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 rot="16200000" flipV="1">
            <a:off x="4571999" y="-4031131"/>
            <a:ext cx="3" cy="9143999"/>
            <a:chOff x="9143999" y="2"/>
            <a:chExt cx="3" cy="5143500"/>
          </a:xfrm>
        </p:grpSpPr>
        <p:cxnSp>
          <p:nvCxnSpPr>
            <p:cNvPr id="10" name="Conector recto 9"/>
            <p:cNvCxnSpPr/>
            <p:nvPr/>
          </p:nvCxnSpPr>
          <p:spPr>
            <a:xfrm rot="16200000" flipV="1">
              <a:off x="7365876" y="1778125"/>
              <a:ext cx="3556249" cy="3"/>
            </a:xfrm>
            <a:prstGeom prst="line">
              <a:avLst/>
            </a:prstGeom>
            <a:ln w="38100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rot="16200000">
              <a:off x="8350375" y="4349875"/>
              <a:ext cx="1587252" cy="2"/>
            </a:xfrm>
            <a:prstGeom prst="line">
              <a:avLst/>
            </a:prstGeom>
            <a:ln w="38100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Marcador de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29390"/>
            <a:ext cx="4133850" cy="3143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spc="3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Presentación</a:t>
            </a:r>
            <a:endParaRPr lang="es-CO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1866900" y="4793593"/>
            <a:ext cx="7277100" cy="0"/>
          </a:xfrm>
          <a:prstGeom prst="line">
            <a:avLst/>
          </a:prstGeom>
          <a:ln>
            <a:solidFill>
              <a:srgbClr val="6766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2" y="4632723"/>
            <a:ext cx="1320763" cy="3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F10328C-70FB-4F70-A414-60B60F0D5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F3BCE64-4D0B-42D7-88FA-7086E253A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0" y="456246"/>
            <a:ext cx="1469726" cy="4171173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E08375B2-B215-44B7-9D12-819E79D33C1A}"/>
              </a:ext>
            </a:extLst>
          </p:cNvPr>
          <p:cNvSpPr txBox="1">
            <a:spLocks/>
          </p:cNvSpPr>
          <p:nvPr userDrawn="1"/>
        </p:nvSpPr>
        <p:spPr>
          <a:xfrm>
            <a:off x="3516107" y="4103311"/>
            <a:ext cx="1816234" cy="703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b="1" kern="1000" spc="1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SEDE</a:t>
            </a:r>
            <a:r>
              <a:rPr lang="es-CO" sz="1100" b="1" kern="1000" spc="15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PRINCIPAL</a:t>
            </a:r>
            <a:endParaRPr lang="es-CO" sz="1100" b="1" kern="1000" spc="15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s-CO" sz="1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Calle 63D No 71A - 70</a:t>
            </a:r>
          </a:p>
          <a:p>
            <a:pPr algn="r"/>
            <a:r>
              <a:rPr lang="es-CO" sz="1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PBX: (571) 223 5656 </a:t>
            </a:r>
          </a:p>
          <a:p>
            <a:pPr algn="r"/>
            <a:r>
              <a:rPr lang="es-CO" sz="1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Bogotá, D.C.</a:t>
            </a:r>
            <a:endParaRPr lang="es-CO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DCCF778-DFD3-4C65-8F03-2CAFF00AA8F5}"/>
              </a:ext>
            </a:extLst>
          </p:cNvPr>
          <p:cNvCxnSpPr>
            <a:cxnSpLocks/>
          </p:cNvCxnSpPr>
          <p:nvPr userDrawn="1"/>
        </p:nvCxnSpPr>
        <p:spPr>
          <a:xfrm>
            <a:off x="3805388" y="4052376"/>
            <a:ext cx="4934150" cy="0"/>
          </a:xfrm>
          <a:prstGeom prst="line">
            <a:avLst/>
          </a:prstGeom>
          <a:ln w="28575">
            <a:solidFill>
              <a:srgbClr val="F59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718630C5-A25C-4508-B223-0211931F2941}"/>
              </a:ext>
            </a:extLst>
          </p:cNvPr>
          <p:cNvSpPr txBox="1">
            <a:spLocks/>
          </p:cNvSpPr>
          <p:nvPr userDrawn="1"/>
        </p:nvSpPr>
        <p:spPr>
          <a:xfrm>
            <a:off x="4869990" y="4110186"/>
            <a:ext cx="2260484" cy="86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b="1" kern="1000" spc="1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SEDE</a:t>
            </a:r>
            <a:r>
              <a:rPr lang="es-CO" sz="1100" b="1" kern="1000" spc="15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CARIBE</a:t>
            </a:r>
            <a:endParaRPr lang="es-CO" sz="1100" b="1" kern="1000" spc="15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s-CO" sz="1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Carrera</a:t>
            </a:r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15 Sur No 76 - 82</a:t>
            </a:r>
          </a:p>
          <a:p>
            <a:pPr algn="r"/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Bodega 2 - Av. Circunvalar</a:t>
            </a:r>
          </a:p>
          <a:p>
            <a:pPr algn="r"/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PBX: (575) 385 5169</a:t>
            </a:r>
          </a:p>
          <a:p>
            <a:pPr algn="r"/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Barranquilla, Atlántico</a:t>
            </a:r>
            <a:endParaRPr lang="es-CO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2D29455-3F27-47BF-86A2-9D90A72781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39" y="3658348"/>
            <a:ext cx="3743410" cy="244761"/>
          </a:xfrm>
          <a:prstGeom prst="rect">
            <a:avLst/>
          </a:prstGeom>
        </p:spPr>
      </p:pic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6EC71EF1-55C4-44AD-A299-1EEDABBE1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05" y="1235196"/>
            <a:ext cx="3102444" cy="1518702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42900" indent="0" algn="r">
              <a:spcBef>
                <a:spcPts val="0"/>
              </a:spcBef>
              <a:buFontTx/>
              <a:buNone/>
              <a:defRPr sz="2400" spc="300" baseline="0">
                <a:solidFill>
                  <a:schemeClr val="bg1"/>
                </a:solidFill>
              </a:defRPr>
            </a:lvl2pPr>
            <a:lvl3pPr marL="685800" indent="0" algn="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</a:lstStyle>
          <a:p>
            <a:pPr lvl="0"/>
            <a:r>
              <a:rPr lang="es-ES" dirty="0"/>
              <a:t>Nombres y cargo</a:t>
            </a:r>
          </a:p>
          <a:p>
            <a:pPr lvl="0"/>
            <a:r>
              <a:rPr lang="es-ES" dirty="0"/>
              <a:t>Apellidos</a:t>
            </a:r>
          </a:p>
          <a:p>
            <a:pPr lvl="1"/>
            <a:r>
              <a:rPr lang="es-ES" dirty="0"/>
              <a:t>Cargo</a:t>
            </a:r>
          </a:p>
          <a:p>
            <a:pPr lvl="2"/>
            <a:r>
              <a:rPr lang="es-ES" dirty="0"/>
              <a:t>Correo </a:t>
            </a:r>
            <a:endParaRPr lang="es-CO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7CAE7BB-09E6-4CD9-92AC-821B4A1765B3}"/>
              </a:ext>
            </a:extLst>
          </p:cNvPr>
          <p:cNvSpPr txBox="1">
            <a:spLocks/>
          </p:cNvSpPr>
          <p:nvPr userDrawn="1"/>
        </p:nvSpPr>
        <p:spPr>
          <a:xfrm>
            <a:off x="7158182" y="4110186"/>
            <a:ext cx="1662545" cy="72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b="1" kern="1000" spc="1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SEDE</a:t>
            </a:r>
            <a:r>
              <a:rPr lang="es-CO" sz="1100" b="1" kern="1000" spc="15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ANTIOQUIA</a:t>
            </a:r>
            <a:endParaRPr lang="es-CO" sz="1100" b="1" kern="1000" spc="15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s-CO" sz="1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Carrera</a:t>
            </a:r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55 No 29B - 62</a:t>
            </a:r>
          </a:p>
          <a:p>
            <a:pPr algn="r"/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PBX: (574)  604 1169</a:t>
            </a:r>
          </a:p>
          <a:p>
            <a:pPr algn="r"/>
            <a:r>
              <a:rPr lang="es-CO" sz="1100" baseline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Medellín, Antioquia</a:t>
            </a:r>
            <a:endParaRPr lang="es-CO" sz="14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6"/>
          <a:stretch/>
        </p:blipFill>
        <p:spPr>
          <a:xfrm>
            <a:off x="0" y="5866"/>
            <a:ext cx="9144000" cy="51090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874" y="1586449"/>
            <a:ext cx="7050024" cy="754857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Nombre 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2874" y="2379058"/>
            <a:ext cx="7050024" cy="57379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Breve descripción</a:t>
            </a:r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4408660"/>
            <a:ext cx="9144000" cy="73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56" y="4525457"/>
            <a:ext cx="2033743" cy="4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2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rtada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" y="0"/>
            <a:ext cx="913075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874" y="1805524"/>
            <a:ext cx="7050024" cy="754857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Nombre 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2874" y="2598133"/>
            <a:ext cx="7050024" cy="57379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Breve descripción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37" y="4055755"/>
            <a:ext cx="2276539" cy="5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603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7575" y="1409700"/>
            <a:ext cx="3258700" cy="577455"/>
          </a:xfrm>
          <a:solidFill>
            <a:srgbClr val="636362"/>
          </a:solidFill>
        </p:spPr>
        <p:txBody>
          <a:bodyPr anchor="b"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/ Contenido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38" y="2118122"/>
            <a:ext cx="6500812" cy="206058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63636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grpSp>
        <p:nvGrpSpPr>
          <p:cNvPr id="10" name="Grupo 9"/>
          <p:cNvGrpSpPr/>
          <p:nvPr userDrawn="1"/>
        </p:nvGrpSpPr>
        <p:grpSpPr>
          <a:xfrm flipV="1">
            <a:off x="9098280" y="0"/>
            <a:ext cx="213360" cy="5143501"/>
            <a:chOff x="9144000" y="1"/>
            <a:chExt cx="0" cy="5143501"/>
          </a:xfrm>
        </p:grpSpPr>
        <p:cxnSp>
          <p:nvCxnSpPr>
            <p:cNvPr id="11" name="Conector recto 10"/>
            <p:cNvCxnSpPr/>
            <p:nvPr/>
          </p:nvCxnSpPr>
          <p:spPr>
            <a:xfrm flipV="1">
              <a:off x="9144000" y="1"/>
              <a:ext cx="0" cy="3365499"/>
            </a:xfrm>
            <a:prstGeom prst="line">
              <a:avLst/>
            </a:prstGeom>
            <a:ln w="85725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V="1">
              <a:off x="9144000" y="3314702"/>
              <a:ext cx="0" cy="1828800"/>
            </a:xfrm>
            <a:prstGeom prst="line">
              <a:avLst/>
            </a:prstGeom>
            <a:ln w="85725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1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0391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 rot="16200000" flipV="1">
            <a:off x="4571999" y="-4031131"/>
            <a:ext cx="3" cy="9143999"/>
            <a:chOff x="9143999" y="2"/>
            <a:chExt cx="3" cy="5143500"/>
          </a:xfrm>
        </p:grpSpPr>
        <p:cxnSp>
          <p:nvCxnSpPr>
            <p:cNvPr id="9" name="Conector recto 8"/>
            <p:cNvCxnSpPr/>
            <p:nvPr/>
          </p:nvCxnSpPr>
          <p:spPr>
            <a:xfrm rot="16200000" flipV="1">
              <a:off x="7365876" y="1778125"/>
              <a:ext cx="3556249" cy="3"/>
            </a:xfrm>
            <a:prstGeom prst="line">
              <a:avLst/>
            </a:prstGeom>
            <a:ln w="38100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rot="16200000">
              <a:off x="8350375" y="4349875"/>
              <a:ext cx="1587252" cy="2"/>
            </a:xfrm>
            <a:prstGeom prst="line">
              <a:avLst/>
            </a:prstGeom>
            <a:ln w="38100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12" y="676600"/>
            <a:ext cx="8321638" cy="383679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0B0F0"/>
                </a:solidFill>
              </a:defRPr>
            </a:lvl1pPr>
          </a:lstStyle>
          <a:p>
            <a:r>
              <a:rPr lang="es-ES" dirty="0"/>
              <a:t>Título del Contenido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12" y="1214749"/>
            <a:ext cx="8321638" cy="3263504"/>
          </a:xfrm>
        </p:spPr>
        <p:txBody>
          <a:bodyPr/>
          <a:lstStyle>
            <a:lvl1pPr marL="0" indent="0" algn="just">
              <a:buFontTx/>
              <a:buNone/>
              <a:defRPr sz="1900">
                <a:solidFill>
                  <a:schemeClr val="bg2">
                    <a:lumMod val="50000"/>
                  </a:schemeClr>
                </a:solidFill>
              </a:defRPr>
            </a:lvl1pPr>
            <a:lvl2pPr algn="just"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algn="just">
              <a:defRPr sz="1300">
                <a:solidFill>
                  <a:schemeClr val="bg2">
                    <a:lumMod val="50000"/>
                  </a:schemeClr>
                </a:solidFill>
              </a:defRPr>
            </a:lvl3pPr>
            <a:lvl4pPr algn="just">
              <a:defRPr sz="1250">
                <a:solidFill>
                  <a:schemeClr val="bg2">
                    <a:lumMod val="50000"/>
                  </a:schemeClr>
                </a:solidFill>
              </a:defRPr>
            </a:lvl4pPr>
            <a:lvl5pPr algn="just">
              <a:defRPr sz="125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1866900" y="4793593"/>
            <a:ext cx="7277100" cy="0"/>
          </a:xfrm>
          <a:prstGeom prst="line">
            <a:avLst/>
          </a:prstGeom>
          <a:ln>
            <a:solidFill>
              <a:srgbClr val="6766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2" y="4632723"/>
            <a:ext cx="1320763" cy="321740"/>
          </a:xfrm>
          <a:prstGeom prst="rect">
            <a:avLst/>
          </a:prstGeom>
        </p:spPr>
      </p:pic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1" y="129390"/>
            <a:ext cx="4133850" cy="3143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spc="3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597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0391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 rot="16200000" flipV="1">
            <a:off x="4571999" y="-4031131"/>
            <a:ext cx="3" cy="9143999"/>
            <a:chOff x="9143999" y="2"/>
            <a:chExt cx="3" cy="5143500"/>
          </a:xfrm>
        </p:grpSpPr>
        <p:cxnSp>
          <p:nvCxnSpPr>
            <p:cNvPr id="10" name="Conector recto 9"/>
            <p:cNvCxnSpPr/>
            <p:nvPr/>
          </p:nvCxnSpPr>
          <p:spPr>
            <a:xfrm rot="16200000" flipV="1">
              <a:off x="7365876" y="1778125"/>
              <a:ext cx="3556249" cy="3"/>
            </a:xfrm>
            <a:prstGeom prst="line">
              <a:avLst/>
            </a:prstGeom>
            <a:ln w="38100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rot="16200000">
              <a:off x="8350375" y="4349875"/>
              <a:ext cx="1587252" cy="2"/>
            </a:xfrm>
            <a:prstGeom prst="line">
              <a:avLst/>
            </a:prstGeom>
            <a:ln w="38100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cto 11"/>
          <p:cNvCxnSpPr/>
          <p:nvPr userDrawn="1"/>
        </p:nvCxnSpPr>
        <p:spPr>
          <a:xfrm>
            <a:off x="1866900" y="4793593"/>
            <a:ext cx="7277100" cy="0"/>
          </a:xfrm>
          <a:prstGeom prst="line">
            <a:avLst/>
          </a:prstGeom>
          <a:ln>
            <a:solidFill>
              <a:srgbClr val="6766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2" y="4632723"/>
            <a:ext cx="1320763" cy="321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11" y="701739"/>
            <a:ext cx="8321639" cy="429816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B0F0"/>
                </a:solidFill>
              </a:defRPr>
            </a:lvl1pPr>
          </a:lstStyle>
          <a:p>
            <a:r>
              <a:rPr lang="es-ES" dirty="0"/>
              <a:t>Título del Contenido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11" y="1250386"/>
            <a:ext cx="4121114" cy="3283513"/>
          </a:xfrm>
        </p:spPr>
        <p:txBody>
          <a:bodyPr/>
          <a:lstStyle>
            <a:lvl1pPr marL="0" indent="0" algn="just">
              <a:buFontTx/>
              <a:buNone/>
              <a:defRPr sz="1900">
                <a:solidFill>
                  <a:schemeClr val="bg2">
                    <a:lumMod val="50000"/>
                  </a:schemeClr>
                </a:solidFill>
              </a:defRPr>
            </a:lvl1pPr>
            <a:lvl2pPr algn="just"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algn="just"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 algn="just">
              <a:defRPr sz="1150">
                <a:solidFill>
                  <a:schemeClr val="bg2">
                    <a:lumMod val="50000"/>
                  </a:schemeClr>
                </a:solidFill>
              </a:defRPr>
            </a:lvl4pPr>
            <a:lvl5pPr algn="just">
              <a:defRPr sz="115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250387"/>
            <a:ext cx="4038600" cy="3283512"/>
          </a:xfrm>
        </p:spPr>
        <p:txBody>
          <a:bodyPr/>
          <a:lstStyle>
            <a:lvl1pPr marL="0" indent="0" algn="just">
              <a:buFontTx/>
              <a:buNone/>
              <a:defRPr sz="1900">
                <a:solidFill>
                  <a:schemeClr val="bg2">
                    <a:lumMod val="50000"/>
                  </a:schemeClr>
                </a:solidFill>
              </a:defRPr>
            </a:lvl1pPr>
            <a:lvl2pPr algn="just"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algn="just">
              <a:defRPr sz="1300">
                <a:solidFill>
                  <a:schemeClr val="bg2">
                    <a:lumMod val="50000"/>
                  </a:schemeClr>
                </a:solidFill>
              </a:defRPr>
            </a:lvl3pPr>
            <a:lvl4pPr algn="just">
              <a:defRPr sz="1150">
                <a:solidFill>
                  <a:schemeClr val="bg2">
                    <a:lumMod val="50000"/>
                  </a:schemeClr>
                </a:solidFill>
              </a:defRPr>
            </a:lvl4pPr>
            <a:lvl5pPr algn="just">
              <a:defRPr sz="115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4" name="Marcador de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29390"/>
            <a:ext cx="4133850" cy="3143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spc="3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313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212" y="679781"/>
            <a:ext cx="4092538" cy="37379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solidFill>
                  <a:srgbClr val="00B0F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Título del Contenido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12" y="1158346"/>
            <a:ext cx="4092538" cy="3337454"/>
          </a:xfrm>
        </p:spPr>
        <p:txBody>
          <a:bodyPr/>
          <a:lstStyle>
            <a:lvl1pPr marL="0" indent="0" algn="just">
              <a:buFontTx/>
              <a:buNone/>
              <a:defRPr sz="1900">
                <a:solidFill>
                  <a:schemeClr val="bg2">
                    <a:lumMod val="50000"/>
                  </a:schemeClr>
                </a:solidFill>
              </a:defRPr>
            </a:lvl1pPr>
            <a:lvl2pPr algn="just"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algn="just">
              <a:defRPr sz="1300">
                <a:solidFill>
                  <a:schemeClr val="bg2">
                    <a:lumMod val="50000"/>
                  </a:schemeClr>
                </a:solidFill>
              </a:defRPr>
            </a:lvl3pPr>
            <a:lvl4pPr algn="just">
              <a:defRPr sz="1150">
                <a:solidFill>
                  <a:schemeClr val="bg2">
                    <a:lumMod val="50000"/>
                  </a:schemeClr>
                </a:solidFill>
              </a:defRPr>
            </a:lvl4pPr>
            <a:lvl5pPr algn="just">
              <a:defRPr sz="115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776" y="679781"/>
            <a:ext cx="4029076" cy="373790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F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Título del Contenido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776" y="1158346"/>
            <a:ext cx="4029076" cy="3337454"/>
          </a:xfrm>
        </p:spPr>
        <p:txBody>
          <a:bodyPr/>
          <a:lstStyle>
            <a:lvl1pPr marL="0" indent="0" algn="just">
              <a:buFontTx/>
              <a:buNone/>
              <a:defRPr sz="1900">
                <a:solidFill>
                  <a:schemeClr val="bg2">
                    <a:lumMod val="50000"/>
                  </a:schemeClr>
                </a:solidFill>
              </a:defRPr>
            </a:lvl1pPr>
            <a:lvl2pPr algn="just"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algn="just">
              <a:defRPr sz="1300">
                <a:solidFill>
                  <a:schemeClr val="bg2">
                    <a:lumMod val="50000"/>
                  </a:schemeClr>
                </a:solidFill>
              </a:defRPr>
            </a:lvl3pPr>
            <a:lvl4pPr algn="just">
              <a:defRPr sz="1150">
                <a:solidFill>
                  <a:schemeClr val="bg2">
                    <a:lumMod val="50000"/>
                  </a:schemeClr>
                </a:solidFill>
              </a:defRPr>
            </a:lvl4pPr>
            <a:lvl5pPr algn="just">
              <a:defRPr sz="115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0391"/>
          </a:xfrm>
          <a:prstGeom prst="rect">
            <a:avLst/>
          </a:prstGeom>
        </p:spPr>
      </p:pic>
      <p:grpSp>
        <p:nvGrpSpPr>
          <p:cNvPr id="11" name="Grupo 10"/>
          <p:cNvGrpSpPr/>
          <p:nvPr userDrawn="1"/>
        </p:nvGrpSpPr>
        <p:grpSpPr>
          <a:xfrm rot="16200000" flipV="1">
            <a:off x="4571999" y="-4031131"/>
            <a:ext cx="3" cy="9143999"/>
            <a:chOff x="9143999" y="2"/>
            <a:chExt cx="3" cy="5143500"/>
          </a:xfrm>
        </p:grpSpPr>
        <p:cxnSp>
          <p:nvCxnSpPr>
            <p:cNvPr id="12" name="Conector recto 11"/>
            <p:cNvCxnSpPr/>
            <p:nvPr/>
          </p:nvCxnSpPr>
          <p:spPr>
            <a:xfrm rot="16200000" flipV="1">
              <a:off x="7365876" y="1778125"/>
              <a:ext cx="3556249" cy="3"/>
            </a:xfrm>
            <a:prstGeom prst="line">
              <a:avLst/>
            </a:prstGeom>
            <a:ln w="38100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rot="16200000">
              <a:off x="8350375" y="4349875"/>
              <a:ext cx="1587252" cy="2"/>
            </a:xfrm>
            <a:prstGeom prst="line">
              <a:avLst/>
            </a:prstGeom>
            <a:ln w="38100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Marcador de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29390"/>
            <a:ext cx="4133850" cy="3143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spc="3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Presentación</a:t>
            </a:r>
            <a:endParaRPr lang="es-CO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1866900" y="4793593"/>
            <a:ext cx="7277100" cy="0"/>
          </a:xfrm>
          <a:prstGeom prst="line">
            <a:avLst/>
          </a:prstGeom>
          <a:ln>
            <a:solidFill>
              <a:srgbClr val="6766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2" y="4632723"/>
            <a:ext cx="1320763" cy="3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0391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 rot="16200000" flipV="1">
            <a:off x="4571999" y="-4031131"/>
            <a:ext cx="3" cy="9143999"/>
            <a:chOff x="9143999" y="2"/>
            <a:chExt cx="3" cy="5143500"/>
          </a:xfrm>
        </p:grpSpPr>
        <p:cxnSp>
          <p:nvCxnSpPr>
            <p:cNvPr id="8" name="Conector recto 7"/>
            <p:cNvCxnSpPr/>
            <p:nvPr/>
          </p:nvCxnSpPr>
          <p:spPr>
            <a:xfrm rot="16200000" flipV="1">
              <a:off x="7365876" y="1778125"/>
              <a:ext cx="3556249" cy="3"/>
            </a:xfrm>
            <a:prstGeom prst="line">
              <a:avLst/>
            </a:prstGeom>
            <a:ln w="38100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6200000">
              <a:off x="8350375" y="4349875"/>
              <a:ext cx="1587252" cy="2"/>
            </a:xfrm>
            <a:prstGeom prst="line">
              <a:avLst/>
            </a:prstGeom>
            <a:ln w="38100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Marcador de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29390"/>
            <a:ext cx="4133850" cy="3143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spc="3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Presentación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1866900" y="4793593"/>
            <a:ext cx="7277100" cy="0"/>
          </a:xfrm>
          <a:prstGeom prst="line">
            <a:avLst/>
          </a:prstGeom>
          <a:ln>
            <a:solidFill>
              <a:srgbClr val="6766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2" y="4632723"/>
            <a:ext cx="1320763" cy="321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12" y="684931"/>
            <a:ext cx="7886700" cy="396805"/>
          </a:xfrm>
        </p:spPr>
        <p:txBody>
          <a:bodyPr>
            <a:noAutofit/>
          </a:bodyPr>
          <a:lstStyle>
            <a:lvl1pPr algn="just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Título del 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4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50391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 rot="16200000" flipV="1">
            <a:off x="4571999" y="-4031131"/>
            <a:ext cx="3" cy="9143999"/>
            <a:chOff x="9143999" y="2"/>
            <a:chExt cx="3" cy="5143500"/>
          </a:xfrm>
        </p:grpSpPr>
        <p:cxnSp>
          <p:nvCxnSpPr>
            <p:cNvPr id="7" name="Conector recto 6"/>
            <p:cNvCxnSpPr/>
            <p:nvPr/>
          </p:nvCxnSpPr>
          <p:spPr>
            <a:xfrm rot="16200000" flipV="1">
              <a:off x="7365876" y="1778125"/>
              <a:ext cx="3556249" cy="3"/>
            </a:xfrm>
            <a:prstGeom prst="line">
              <a:avLst/>
            </a:prstGeom>
            <a:ln w="38100">
              <a:solidFill>
                <a:srgbClr val="F5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rot="16200000">
              <a:off x="8350375" y="4349875"/>
              <a:ext cx="1587252" cy="2"/>
            </a:xfrm>
            <a:prstGeom prst="line">
              <a:avLst/>
            </a:prstGeom>
            <a:ln w="38100">
              <a:solidFill>
                <a:srgbClr val="636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Marcador de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29390"/>
            <a:ext cx="4133850" cy="3143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spc="3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Presentación</a:t>
            </a:r>
            <a:endParaRPr lang="es-CO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1866900" y="4793593"/>
            <a:ext cx="7277100" cy="0"/>
          </a:xfrm>
          <a:prstGeom prst="line">
            <a:avLst/>
          </a:prstGeom>
          <a:ln>
            <a:solidFill>
              <a:srgbClr val="6766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2" y="4632723"/>
            <a:ext cx="1320763" cy="3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57E2-BB69-4CC3-A421-81533463D55B}" type="datetimeFigureOut">
              <a:rPr lang="es-CO" smtClean="0"/>
              <a:t>14/07/2020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4EEF-6DC7-42D8-8D71-03BD6113C0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623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8.tmp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unsplash.com/" TargetMode="External"/><Relationship Id="rId5" Type="http://schemas.openxmlformats.org/officeDocument/2006/relationships/hyperlink" Target="https://www.pexels.com/" TargetMode="External"/><Relationship Id="rId4" Type="http://schemas.openxmlformats.org/officeDocument/2006/relationships/hyperlink" Target="https://pixabay.com/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ordreference.com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FAE6F08C-E16E-4406-A23C-C2905C02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50" y="1816893"/>
            <a:ext cx="7050024" cy="754857"/>
          </a:xfrm>
        </p:spPr>
        <p:txBody>
          <a:bodyPr/>
          <a:lstStyle/>
          <a:p>
            <a:r>
              <a:rPr lang="es-CO" dirty="0"/>
              <a:t>Manejo Plantilla PPT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4DE2D0F-0B4F-44F2-9DB5-17BEFFF6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50" y="2609502"/>
            <a:ext cx="6752577" cy="581359"/>
          </a:xfrm>
        </p:spPr>
        <p:txBody>
          <a:bodyPr>
            <a:normAutofit/>
          </a:bodyPr>
          <a:lstStyle/>
          <a:p>
            <a:r>
              <a:rPr lang="es-CO" sz="2000" dirty="0"/>
              <a:t>Breve descripción del tema a exponer - máximo 1 renglón </a:t>
            </a:r>
          </a:p>
          <a:p>
            <a:endParaRPr lang="es-CO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32CF4D1-5F47-4AA2-86F8-11799BCE73FE}"/>
              </a:ext>
            </a:extLst>
          </p:cNvPr>
          <p:cNvCxnSpPr>
            <a:cxnSpLocks/>
          </p:cNvCxnSpPr>
          <p:nvPr/>
        </p:nvCxnSpPr>
        <p:spPr>
          <a:xfrm flipV="1">
            <a:off x="856050" y="2571750"/>
            <a:ext cx="6704810" cy="21671"/>
          </a:xfrm>
          <a:prstGeom prst="line">
            <a:avLst/>
          </a:prstGeom>
          <a:ln w="28575">
            <a:solidFill>
              <a:srgbClr val="F59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7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B9DB1A4-8FA1-4961-B42E-01EB02CD4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8794" y="1555918"/>
            <a:ext cx="4686983" cy="1518702"/>
          </a:xfrm>
        </p:spPr>
        <p:txBody>
          <a:bodyPr/>
          <a:lstStyle/>
          <a:p>
            <a:r>
              <a:rPr lang="es-CO" sz="1800" b="0" dirty="0"/>
              <a:t>Realizado por:</a:t>
            </a:r>
          </a:p>
          <a:p>
            <a:r>
              <a:rPr lang="es-CO" dirty="0"/>
              <a:t>Persona quien hizo la PPT</a:t>
            </a:r>
          </a:p>
          <a:p>
            <a:r>
              <a:rPr lang="es-CO" sz="2000" dirty="0"/>
              <a:t>Cargo en la empresa</a:t>
            </a:r>
          </a:p>
        </p:txBody>
      </p:sp>
    </p:spTree>
    <p:extLst>
      <p:ext uri="{BB962C8B-B14F-4D97-AF65-F5344CB8AC3E}">
        <p14:creationId xmlns:p14="http://schemas.microsoft.com/office/powerpoint/2010/main" val="201046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2874" y="1716105"/>
            <a:ext cx="7050024" cy="754857"/>
          </a:xfrm>
        </p:spPr>
        <p:txBody>
          <a:bodyPr/>
          <a:lstStyle/>
          <a:p>
            <a:r>
              <a:rPr lang="es-CO" dirty="0"/>
              <a:t>Manejo Plantilla PPT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2874" y="2508714"/>
            <a:ext cx="6752577" cy="581359"/>
          </a:xfrm>
        </p:spPr>
        <p:txBody>
          <a:bodyPr>
            <a:normAutofit/>
          </a:bodyPr>
          <a:lstStyle/>
          <a:p>
            <a:r>
              <a:rPr lang="es-CO" sz="2000" dirty="0"/>
              <a:t>Breve descripción del tema a exponer - máximo 1 renglón </a:t>
            </a:r>
          </a:p>
          <a:p>
            <a:endParaRPr lang="es-CO" dirty="0"/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 flipV="1">
            <a:off x="862874" y="2470962"/>
            <a:ext cx="6704810" cy="21671"/>
          </a:xfrm>
          <a:prstGeom prst="line">
            <a:avLst/>
          </a:prstGeom>
          <a:ln w="28575">
            <a:solidFill>
              <a:srgbClr val="F59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2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2E00AC8-FB01-4B2B-A94D-B91F3763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874" y="2023178"/>
            <a:ext cx="7050024" cy="754857"/>
          </a:xfrm>
        </p:spPr>
        <p:txBody>
          <a:bodyPr/>
          <a:lstStyle/>
          <a:p>
            <a:r>
              <a:rPr lang="es-CO" dirty="0"/>
              <a:t>Manejo Plantilla PPT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5EB6B47-F138-4EDB-B753-1ACD420D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874" y="2815787"/>
            <a:ext cx="6752577" cy="581359"/>
          </a:xfrm>
        </p:spPr>
        <p:txBody>
          <a:bodyPr>
            <a:normAutofit/>
          </a:bodyPr>
          <a:lstStyle/>
          <a:p>
            <a:r>
              <a:rPr lang="es-CO" sz="2000" dirty="0"/>
              <a:t>Breve descripción del tema a exponer - máximo 1 renglón </a:t>
            </a:r>
          </a:p>
          <a:p>
            <a:endParaRPr lang="es-CO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CEE76F2-DA2C-4F35-997D-80F8CBA6D7C1}"/>
              </a:ext>
            </a:extLst>
          </p:cNvPr>
          <p:cNvCxnSpPr>
            <a:cxnSpLocks/>
          </p:cNvCxnSpPr>
          <p:nvPr/>
        </p:nvCxnSpPr>
        <p:spPr>
          <a:xfrm flipV="1">
            <a:off x="862874" y="2778035"/>
            <a:ext cx="6704810" cy="21671"/>
          </a:xfrm>
          <a:prstGeom prst="line">
            <a:avLst/>
          </a:prstGeom>
          <a:ln w="28575">
            <a:solidFill>
              <a:srgbClr val="F59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9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7575" y="1409700"/>
            <a:ext cx="2062163" cy="566245"/>
          </a:xfrm>
        </p:spPr>
        <p:txBody>
          <a:bodyPr>
            <a:normAutofit/>
          </a:bodyPr>
          <a:lstStyle/>
          <a:p>
            <a:r>
              <a:rPr lang="es-CO" dirty="0"/>
              <a:t>Contenido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O" dirty="0"/>
              <a:t>Lineamientos generales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Utilización de gráficos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Uso de imágenes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Manejo de ortografía</a:t>
            </a:r>
          </a:p>
        </p:txBody>
      </p:sp>
    </p:spTree>
    <p:extLst>
      <p:ext uri="{BB962C8B-B14F-4D97-AF65-F5344CB8AC3E}">
        <p14:creationId xmlns:p14="http://schemas.microsoft.com/office/powerpoint/2010/main" val="92623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181" y="948065"/>
            <a:ext cx="8321638" cy="383679"/>
          </a:xfrm>
        </p:spPr>
        <p:txBody>
          <a:bodyPr/>
          <a:lstStyle/>
          <a:p>
            <a:r>
              <a:rPr lang="es-CO" dirty="0"/>
              <a:t>Lineamientos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181" y="1352507"/>
            <a:ext cx="8321638" cy="1521627"/>
          </a:xfrm>
        </p:spPr>
        <p:txBody>
          <a:bodyPr>
            <a:normAutofit/>
          </a:bodyPr>
          <a:lstStyle/>
          <a:p>
            <a:r>
              <a:rPr lang="es-CO" sz="1400" dirty="0"/>
              <a:t>Para que tus presentaciones no tengan inconvenientes y estén alineadas con la imagen corporativa, ten en cuenta lo siguiente: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/>
              <a:t>No modifiques el </a:t>
            </a:r>
            <a:r>
              <a:rPr lang="es-CO" sz="1400" b="1" dirty="0"/>
              <a:t>color</a:t>
            </a:r>
            <a:r>
              <a:rPr lang="es-CO" sz="1400" dirty="0"/>
              <a:t> de la presentación.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/>
              <a:t>La fuente es </a:t>
            </a:r>
            <a:r>
              <a:rPr lang="es-CO" sz="1400" b="1" dirty="0"/>
              <a:t>Ebrima</a:t>
            </a:r>
            <a:r>
              <a:rPr lang="es-CO" sz="1400" dirty="0"/>
              <a:t>, no otra. Por favor, no la cambies.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/>
              <a:t>Conserva los colores corporativos </a:t>
            </a:r>
            <a:r>
              <a:rPr lang="es-CO" sz="1400" b="1" dirty="0"/>
              <a:t>principales y complementarios. </a:t>
            </a:r>
            <a:r>
              <a:rPr lang="es-CO" sz="1400" dirty="0"/>
              <a:t>Has uso de los siguientes:</a:t>
            </a:r>
          </a:p>
          <a:p>
            <a:endParaRPr lang="es-C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2743200" y="129390"/>
            <a:ext cx="5962651" cy="314325"/>
          </a:xfrm>
        </p:spPr>
        <p:txBody>
          <a:bodyPr/>
          <a:lstStyle/>
          <a:p>
            <a:r>
              <a:rPr lang="es-CO" spc="300" dirty="0"/>
              <a:t>Ubica acá el nombre de la PPT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6ECA3A2-1A03-4869-82F2-D1B89A8811D1}"/>
              </a:ext>
            </a:extLst>
          </p:cNvPr>
          <p:cNvGrpSpPr/>
          <p:nvPr/>
        </p:nvGrpSpPr>
        <p:grpSpPr>
          <a:xfrm>
            <a:off x="805261" y="3579269"/>
            <a:ext cx="987766" cy="600164"/>
            <a:chOff x="5101771" y="2339517"/>
            <a:chExt cx="987766" cy="600164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6D77BA4-9FEE-476E-BA69-EFC0901107BB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00A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F4CEE4B-A93C-4736-B339-A5CF12568CC3}"/>
                </a:ext>
              </a:extLst>
            </p:cNvPr>
            <p:cNvSpPr txBox="1"/>
            <p:nvPr/>
          </p:nvSpPr>
          <p:spPr>
            <a:xfrm>
              <a:off x="5500914" y="233951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0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173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233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1FDA309-A08D-45FB-A9F9-3207547AFF4D}"/>
              </a:ext>
            </a:extLst>
          </p:cNvPr>
          <p:cNvGrpSpPr/>
          <p:nvPr/>
        </p:nvGrpSpPr>
        <p:grpSpPr>
          <a:xfrm>
            <a:off x="3709086" y="3550529"/>
            <a:ext cx="987766" cy="600164"/>
            <a:chOff x="5101771" y="2339517"/>
            <a:chExt cx="987766" cy="60016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488C173-8304-4C9C-ABF7-B10C87AB30C7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AE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CFEDD7C-5256-4199-99E8-023ED646F29E}"/>
                </a:ext>
              </a:extLst>
            </p:cNvPr>
            <p:cNvSpPr txBox="1"/>
            <p:nvPr/>
          </p:nvSpPr>
          <p:spPr>
            <a:xfrm>
              <a:off x="5500914" y="233951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174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171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171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DAA8D3-4771-4026-BDFF-EC00DB0F46E9}"/>
              </a:ext>
            </a:extLst>
          </p:cNvPr>
          <p:cNvGrpSpPr/>
          <p:nvPr/>
        </p:nvGrpSpPr>
        <p:grpSpPr>
          <a:xfrm>
            <a:off x="4696852" y="3566243"/>
            <a:ext cx="987766" cy="600164"/>
            <a:chOff x="5101771" y="2339517"/>
            <a:chExt cx="987766" cy="60016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3B5F046-C38B-4941-A5AD-F837FA44276E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F59D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A06ECC5-BA64-4439-9498-A079E86BE3DF}"/>
                </a:ext>
              </a:extLst>
            </p:cNvPr>
            <p:cNvSpPr txBox="1"/>
            <p:nvPr/>
          </p:nvSpPr>
          <p:spPr>
            <a:xfrm>
              <a:off x="5500914" y="233951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245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157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25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3151F62-8760-4072-88C0-4C45B4C5989C}"/>
              </a:ext>
            </a:extLst>
          </p:cNvPr>
          <p:cNvGrpSpPr/>
          <p:nvPr/>
        </p:nvGrpSpPr>
        <p:grpSpPr>
          <a:xfrm>
            <a:off x="1800175" y="3574140"/>
            <a:ext cx="987766" cy="600164"/>
            <a:chOff x="5101771" y="2339517"/>
            <a:chExt cx="987766" cy="60016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CAEE461-9323-4397-82AD-A8FD2539A1C5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6767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89C8306-E541-44AD-8839-2F8EABF4AD35}"/>
                </a:ext>
              </a:extLst>
            </p:cNvPr>
            <p:cNvSpPr txBox="1"/>
            <p:nvPr/>
          </p:nvSpPr>
          <p:spPr>
            <a:xfrm>
              <a:off x="5500914" y="233951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103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103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107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1EED00A-68C0-4768-9156-5D767ACDF090}"/>
              </a:ext>
            </a:extLst>
          </p:cNvPr>
          <p:cNvGrpSpPr/>
          <p:nvPr/>
        </p:nvGrpSpPr>
        <p:grpSpPr>
          <a:xfrm>
            <a:off x="5791914" y="3550529"/>
            <a:ext cx="976545" cy="600164"/>
            <a:chOff x="5101771" y="2339517"/>
            <a:chExt cx="976545" cy="60016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DE0BF91-5D47-4DBA-AB56-E435C461837D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315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D90BEA0-FBF1-4B47-9AC0-6084CB5F3A90}"/>
                </a:ext>
              </a:extLst>
            </p:cNvPr>
            <p:cNvSpPr txBox="1"/>
            <p:nvPr/>
          </p:nvSpPr>
          <p:spPr>
            <a:xfrm>
              <a:off x="5500914" y="2339517"/>
              <a:ext cx="57740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49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87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122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255BA86-B3E8-4C9F-A596-744B1A5F375B}"/>
              </a:ext>
            </a:extLst>
          </p:cNvPr>
          <p:cNvGrpSpPr/>
          <p:nvPr/>
        </p:nvGrpSpPr>
        <p:grpSpPr>
          <a:xfrm>
            <a:off x="6768459" y="3550529"/>
            <a:ext cx="987766" cy="600164"/>
            <a:chOff x="5101771" y="2339517"/>
            <a:chExt cx="987766" cy="600164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656C62F-0469-46B9-A7F0-BF06EE6D9930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D6EDCC6-5B66-48EE-98C9-C5ED06678EAA}"/>
                </a:ext>
              </a:extLst>
            </p:cNvPr>
            <p:cNvSpPr txBox="1"/>
            <p:nvPr/>
          </p:nvSpPr>
          <p:spPr>
            <a:xfrm>
              <a:off x="5500914" y="233951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255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102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0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E08C49D-A059-49D5-8A8C-731529DCD75E}"/>
              </a:ext>
            </a:extLst>
          </p:cNvPr>
          <p:cNvGrpSpPr/>
          <p:nvPr/>
        </p:nvGrpSpPr>
        <p:grpSpPr>
          <a:xfrm>
            <a:off x="7818910" y="3525258"/>
            <a:ext cx="987766" cy="600164"/>
            <a:chOff x="5101771" y="2339517"/>
            <a:chExt cx="987766" cy="60016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8D9B2AD7-47DD-4ABA-99DA-F2526F0B5577}"/>
                </a:ext>
              </a:extLst>
            </p:cNvPr>
            <p:cNvSpPr/>
            <p:nvPr/>
          </p:nvSpPr>
          <p:spPr>
            <a:xfrm>
              <a:off x="5101771" y="2423891"/>
              <a:ext cx="399143" cy="441910"/>
            </a:xfrm>
            <a:prstGeom prst="rect">
              <a:avLst/>
            </a:prstGeom>
            <a:solidFill>
              <a:srgbClr val="006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1EAF02F-A274-4A9C-9A9F-271CC137856F}"/>
                </a:ext>
              </a:extLst>
            </p:cNvPr>
            <p:cNvSpPr txBox="1"/>
            <p:nvPr/>
          </p:nvSpPr>
          <p:spPr>
            <a:xfrm>
              <a:off x="5500914" y="2339517"/>
              <a:ext cx="58862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b="1" dirty="0">
                  <a:solidFill>
                    <a:srgbClr val="767171"/>
                  </a:solidFill>
                </a:rPr>
                <a:t>R: </a:t>
              </a:r>
              <a:r>
                <a:rPr lang="es-CO" sz="1100" dirty="0">
                  <a:solidFill>
                    <a:srgbClr val="767171"/>
                  </a:solidFill>
                </a:rPr>
                <a:t>0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G: </a:t>
              </a:r>
              <a:r>
                <a:rPr lang="es-CO" sz="1100" dirty="0">
                  <a:solidFill>
                    <a:srgbClr val="767171"/>
                  </a:solidFill>
                </a:rPr>
                <a:t>104</a:t>
              </a:r>
            </a:p>
            <a:p>
              <a:r>
                <a:rPr lang="es-CO" sz="1100" b="1" dirty="0">
                  <a:solidFill>
                    <a:srgbClr val="767171"/>
                  </a:solidFill>
                </a:rPr>
                <a:t>B: </a:t>
              </a:r>
              <a:r>
                <a:rPr lang="es-CO" sz="1100" dirty="0">
                  <a:solidFill>
                    <a:srgbClr val="767171"/>
                  </a:solidFill>
                </a:rPr>
                <a:t>140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AEBCD9-E72E-442A-9E1E-9EC012036781}"/>
              </a:ext>
            </a:extLst>
          </p:cNvPr>
          <p:cNvSpPr txBox="1"/>
          <p:nvPr/>
        </p:nvSpPr>
        <p:spPr>
          <a:xfrm>
            <a:off x="830578" y="3081725"/>
            <a:ext cx="16257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688C"/>
                </a:solidFill>
              </a:rPr>
              <a:t>Colores principales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9C548D0-2C79-4603-B31D-440D10880568}"/>
              </a:ext>
            </a:extLst>
          </p:cNvPr>
          <p:cNvSpPr txBox="1"/>
          <p:nvPr/>
        </p:nvSpPr>
        <p:spPr>
          <a:xfrm>
            <a:off x="4976127" y="3000867"/>
            <a:ext cx="2132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688C"/>
                </a:solidFill>
              </a:rPr>
              <a:t>Colores complementarios</a:t>
            </a:r>
          </a:p>
        </p:txBody>
      </p:sp>
      <p:sp>
        <p:nvSpPr>
          <p:cNvPr id="31" name="Cerrar llave 30">
            <a:extLst>
              <a:ext uri="{FF2B5EF4-FFF2-40B4-BE49-F238E27FC236}">
                <a16:creationId xmlns:a16="http://schemas.microsoft.com/office/drawing/2014/main" id="{03090752-5422-4CD8-AB07-DDDB10F1A6D6}"/>
              </a:ext>
            </a:extLst>
          </p:cNvPr>
          <p:cNvSpPr/>
          <p:nvPr/>
        </p:nvSpPr>
        <p:spPr>
          <a:xfrm rot="16200000">
            <a:off x="1578928" y="2822096"/>
            <a:ext cx="129066" cy="1277257"/>
          </a:xfrm>
          <a:prstGeom prst="rightBrace">
            <a:avLst/>
          </a:prstGeom>
          <a:ln>
            <a:solidFill>
              <a:srgbClr val="0068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Cerrar llave 31">
            <a:extLst>
              <a:ext uri="{FF2B5EF4-FFF2-40B4-BE49-F238E27FC236}">
                <a16:creationId xmlns:a16="http://schemas.microsoft.com/office/drawing/2014/main" id="{253F3F24-DCD6-4240-BD97-C60A81EBFBEF}"/>
              </a:ext>
            </a:extLst>
          </p:cNvPr>
          <p:cNvSpPr/>
          <p:nvPr/>
        </p:nvSpPr>
        <p:spPr>
          <a:xfrm rot="16200000">
            <a:off x="6053192" y="1195292"/>
            <a:ext cx="169761" cy="4458831"/>
          </a:xfrm>
          <a:prstGeom prst="rightBrace">
            <a:avLst/>
          </a:prstGeom>
          <a:ln>
            <a:solidFill>
              <a:srgbClr val="0068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6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9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Manejo de gráficos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4B9A3800-60B0-42A1-862C-FAD6E9D46C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4333706"/>
              </p:ext>
            </p:extLst>
          </p:nvPr>
        </p:nvGraphicFramePr>
        <p:xfrm>
          <a:off x="464910" y="1158811"/>
          <a:ext cx="4376511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41421" y="2259129"/>
            <a:ext cx="4038600" cy="15944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/>
              <a:t>Los gráficos no deben ser tridimensionales, usar sombra o transparencias.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/>
              <a:t>En lo posible, emplear colores institucionales o gamas del mismo para su construcción.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916907" y="129390"/>
            <a:ext cx="4788944" cy="314325"/>
          </a:xfrm>
        </p:spPr>
        <p:txBody>
          <a:bodyPr/>
          <a:lstStyle/>
          <a:p>
            <a:r>
              <a:rPr lang="es-CO" dirty="0"/>
              <a:t>Ubica acá el nombre de la PPT</a:t>
            </a:r>
          </a:p>
          <a:p>
            <a:endParaRPr lang="es-CO" spc="300" dirty="0"/>
          </a:p>
        </p:txBody>
      </p:sp>
    </p:spTree>
    <p:extLst>
      <p:ext uri="{BB962C8B-B14F-4D97-AF65-F5344CB8AC3E}">
        <p14:creationId xmlns:p14="http://schemas.microsoft.com/office/powerpoint/2010/main" val="30759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F545A8E-4CBD-4448-ACCB-AF9E069A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Uso de imágenes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C646E73-C90F-460D-B49B-6CF445D39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5943" y="129390"/>
            <a:ext cx="4699908" cy="314325"/>
          </a:xfrm>
        </p:spPr>
        <p:txBody>
          <a:bodyPr/>
          <a:lstStyle/>
          <a:p>
            <a:r>
              <a:rPr lang="es-CO" dirty="0"/>
              <a:t>Ubica acá el nombre de la PPT</a:t>
            </a:r>
          </a:p>
          <a:p>
            <a:endParaRPr lang="es-CO" dirty="0"/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82C921F8-59A6-4AC8-96E6-D026174EC037}"/>
              </a:ext>
            </a:extLst>
          </p:cNvPr>
          <p:cNvSpPr txBox="1">
            <a:spLocks/>
          </p:cNvSpPr>
          <p:nvPr/>
        </p:nvSpPr>
        <p:spPr>
          <a:xfrm>
            <a:off x="877809" y="2171278"/>
            <a:ext cx="3525681" cy="55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No utilices imágenes pixeladas o borrosas 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209E23DF-7C68-405E-8C08-F5E73A30D24C}"/>
              </a:ext>
            </a:extLst>
          </p:cNvPr>
          <p:cNvSpPr txBox="1">
            <a:spLocks/>
          </p:cNvSpPr>
          <p:nvPr/>
        </p:nvSpPr>
        <p:spPr>
          <a:xfrm>
            <a:off x="392310" y="1219981"/>
            <a:ext cx="4099861" cy="77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dirty="0"/>
              <a:t>El uso de fotografías, nos ayuda a complementar sobre el tema en que estamos hablando. Ten en cuenta los usos correctos e incorrectos.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662BF655-3893-495A-92E3-C90A5861EDC3}"/>
              </a:ext>
            </a:extLst>
          </p:cNvPr>
          <p:cNvSpPr txBox="1">
            <a:spLocks/>
          </p:cNvSpPr>
          <p:nvPr/>
        </p:nvSpPr>
        <p:spPr>
          <a:xfrm>
            <a:off x="5271362" y="754801"/>
            <a:ext cx="3417869" cy="48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No uses imágenes con la marca de agua </a:t>
            </a:r>
            <a:r>
              <a:rPr lang="es-CO" sz="1050" dirty="0"/>
              <a:t>(de la página en que la descargaste)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7D8160-3E85-44A4-88C0-1B5F2602A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5" y="1236737"/>
            <a:ext cx="2553225" cy="15583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7D234E-CF3B-4B10-B1D7-5A1B9E8CB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8" y="2616436"/>
            <a:ext cx="3082145" cy="1768178"/>
          </a:xfrm>
          <a:prstGeom prst="rect">
            <a:avLst/>
          </a:prstGeom>
        </p:spPr>
      </p:pic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8C40591C-4B2D-4941-937D-43FA7712238E}"/>
              </a:ext>
            </a:extLst>
          </p:cNvPr>
          <p:cNvSpPr txBox="1">
            <a:spLocks/>
          </p:cNvSpPr>
          <p:nvPr/>
        </p:nvSpPr>
        <p:spPr>
          <a:xfrm>
            <a:off x="5533202" y="2985722"/>
            <a:ext cx="2894187" cy="55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No deformes la imagen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AAB367-956A-4694-B148-98083AA38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30" y="3344513"/>
            <a:ext cx="3376580" cy="947258"/>
          </a:xfrm>
          <a:prstGeom prst="rect">
            <a:avLst/>
          </a:prstGeom>
        </p:spPr>
      </p:pic>
      <p:pic>
        <p:nvPicPr>
          <p:cNvPr id="18" name="Gráfico 17" descr="Cerrar">
            <a:extLst>
              <a:ext uri="{FF2B5EF4-FFF2-40B4-BE49-F238E27FC236}">
                <a16:creationId xmlns:a16="http://schemas.microsoft.com/office/drawing/2014/main" id="{C98F48A0-807D-4319-9162-2269C4E36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604" y="2129127"/>
            <a:ext cx="421319" cy="421319"/>
          </a:xfrm>
          <a:prstGeom prst="rect">
            <a:avLst/>
          </a:prstGeom>
        </p:spPr>
      </p:pic>
      <p:pic>
        <p:nvPicPr>
          <p:cNvPr id="21" name="Gráfico 20" descr="Cerrar">
            <a:extLst>
              <a:ext uri="{FF2B5EF4-FFF2-40B4-BE49-F238E27FC236}">
                <a16:creationId xmlns:a16="http://schemas.microsoft.com/office/drawing/2014/main" id="{020F7A24-A7EA-441A-A5ED-863138470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7511" y="720419"/>
            <a:ext cx="421319" cy="421319"/>
          </a:xfrm>
          <a:prstGeom prst="rect">
            <a:avLst/>
          </a:prstGeom>
        </p:spPr>
      </p:pic>
      <p:pic>
        <p:nvPicPr>
          <p:cNvPr id="22" name="Gráfico 21" descr="Cerrar">
            <a:extLst>
              <a:ext uri="{FF2B5EF4-FFF2-40B4-BE49-F238E27FC236}">
                <a16:creationId xmlns:a16="http://schemas.microsoft.com/office/drawing/2014/main" id="{8F39C958-4FA6-4541-8171-A82CA619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3202" y="2923194"/>
            <a:ext cx="421319" cy="4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C646E73-C90F-460D-B49B-6CF445D39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5943" y="129390"/>
            <a:ext cx="4699908" cy="314325"/>
          </a:xfrm>
        </p:spPr>
        <p:txBody>
          <a:bodyPr/>
          <a:lstStyle/>
          <a:p>
            <a:r>
              <a:rPr lang="es-CO" dirty="0"/>
              <a:t>Ubica acá el nombre de la PPT</a:t>
            </a:r>
          </a:p>
          <a:p>
            <a:endParaRPr lang="es-CO" dirty="0"/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662BF655-3893-495A-92E3-C90A5861EDC3}"/>
              </a:ext>
            </a:extLst>
          </p:cNvPr>
          <p:cNvSpPr txBox="1">
            <a:spLocks/>
          </p:cNvSpPr>
          <p:nvPr/>
        </p:nvSpPr>
        <p:spPr>
          <a:xfrm>
            <a:off x="659470" y="870912"/>
            <a:ext cx="3273215" cy="55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Complementa tu presentación con el uso de fotografías institucionales.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1CFE3C05-0822-49AA-A86D-BF5F3FB775B7}"/>
              </a:ext>
            </a:extLst>
          </p:cNvPr>
          <p:cNvSpPr txBox="1">
            <a:spLocks/>
          </p:cNvSpPr>
          <p:nvPr/>
        </p:nvSpPr>
        <p:spPr>
          <a:xfrm>
            <a:off x="659469" y="1243824"/>
            <a:ext cx="3273215" cy="55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50" dirty="0"/>
              <a:t>Las cuales puedes solicitar al Área de Mercadeo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3C00DCC8-EE07-47C6-AB88-7AFB292D5825}"/>
              </a:ext>
            </a:extLst>
          </p:cNvPr>
          <p:cNvSpPr txBox="1">
            <a:spLocks/>
          </p:cNvSpPr>
          <p:nvPr/>
        </p:nvSpPr>
        <p:spPr>
          <a:xfrm>
            <a:off x="4879851" y="760881"/>
            <a:ext cx="3549229" cy="55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Puedes hacer uso de fotografías descargadas de los bancos de imágenes.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3716CD9-05FF-445E-BBCD-CFDECD981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62" y="1588770"/>
            <a:ext cx="1992920" cy="29900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3AB3673-89A7-4DFE-BBD7-96BDFA67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9" y="1314290"/>
            <a:ext cx="3710014" cy="2393962"/>
          </a:xfrm>
          <a:prstGeom prst="rect">
            <a:avLst/>
          </a:prstGeom>
        </p:spPr>
      </p:pic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BF1D2C87-95DA-44FF-8973-676C37586A5A}"/>
              </a:ext>
            </a:extLst>
          </p:cNvPr>
          <p:cNvSpPr txBox="1">
            <a:spLocks/>
          </p:cNvSpPr>
          <p:nvPr/>
        </p:nvSpPr>
        <p:spPr>
          <a:xfrm>
            <a:off x="4803983" y="3845019"/>
            <a:ext cx="3549229" cy="733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hlinkClick r:id="rId4"/>
              </a:rPr>
              <a:t>https://pixabay.com/es/</a:t>
            </a:r>
            <a:endParaRPr lang="es-CO" dirty="0"/>
          </a:p>
          <a:p>
            <a:pPr algn="ctr"/>
            <a:r>
              <a:rPr lang="es-CO" dirty="0">
                <a:hlinkClick r:id="rId5"/>
              </a:rPr>
              <a:t>https://www.pexels.com/</a:t>
            </a:r>
            <a:endParaRPr lang="es-CO" dirty="0"/>
          </a:p>
          <a:p>
            <a:pPr algn="ctr"/>
            <a:r>
              <a:rPr lang="es-CO" dirty="0">
                <a:hlinkClick r:id="rId6"/>
              </a:rPr>
              <a:t>https://unsplash.com/</a:t>
            </a:r>
            <a:endParaRPr lang="es-CO" dirty="0"/>
          </a:p>
        </p:txBody>
      </p:sp>
      <p:pic>
        <p:nvPicPr>
          <p:cNvPr id="22" name="Gráfico 21" descr="Marca de verificación">
            <a:extLst>
              <a:ext uri="{FF2B5EF4-FFF2-40B4-BE49-F238E27FC236}">
                <a16:creationId xmlns:a16="http://schemas.microsoft.com/office/drawing/2014/main" id="{B86008EB-8277-45E8-90C1-65911FB57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721" y="840989"/>
            <a:ext cx="473302" cy="473302"/>
          </a:xfrm>
          <a:prstGeom prst="rect">
            <a:avLst/>
          </a:prstGeom>
        </p:spPr>
      </p:pic>
      <p:pic>
        <p:nvPicPr>
          <p:cNvPr id="23" name="Gráfico 22" descr="Marca de verificación">
            <a:extLst>
              <a:ext uri="{FF2B5EF4-FFF2-40B4-BE49-F238E27FC236}">
                <a16:creationId xmlns:a16="http://schemas.microsoft.com/office/drawing/2014/main" id="{2D4DB817-3589-410F-80B2-30236E4A9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3199" y="772605"/>
            <a:ext cx="473302" cy="4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Manejo de la ortografía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4903" y="1206562"/>
            <a:ext cx="7931634" cy="329467"/>
          </a:xfrm>
        </p:spPr>
        <p:txBody>
          <a:bodyPr>
            <a:normAutofit/>
          </a:bodyPr>
          <a:lstStyle/>
          <a:p>
            <a:r>
              <a:rPr lang="es-CO" dirty="0"/>
              <a:t>Ten en cuenta estas recomendaciones, cuando escribas textos dentro de la presentación: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897086" y="129390"/>
            <a:ext cx="4808765" cy="314325"/>
          </a:xfrm>
        </p:spPr>
        <p:txBody>
          <a:bodyPr/>
          <a:lstStyle/>
          <a:p>
            <a:r>
              <a:rPr lang="es-CO" dirty="0"/>
              <a:t>Ubica acá el nombre de la PPT</a:t>
            </a:r>
          </a:p>
          <a:p>
            <a:endParaRPr lang="es-CO" spc="300" dirty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6822A411-58AC-48D9-BEB2-23CBB18E833B}"/>
              </a:ext>
            </a:extLst>
          </p:cNvPr>
          <p:cNvSpPr txBox="1">
            <a:spLocks/>
          </p:cNvSpPr>
          <p:nvPr/>
        </p:nvSpPr>
        <p:spPr>
          <a:xfrm>
            <a:off x="1212366" y="1689048"/>
            <a:ext cx="7931634" cy="325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Recuerda iniciar en mayúscula cada párrafo.</a:t>
            </a:r>
          </a:p>
          <a:p>
            <a:r>
              <a:rPr lang="es-CO" dirty="0"/>
              <a:t>Los nombres propios deben escribirse la primera letra en mayúscula.</a:t>
            </a:r>
          </a:p>
          <a:p>
            <a:r>
              <a:rPr lang="es-CO" dirty="0"/>
              <a:t>Si no conoces como se escribe una palabra, consúltala en un diccionario como </a:t>
            </a:r>
            <a:r>
              <a:rPr lang="es-CO" dirty="0" err="1"/>
              <a:t>Wordreference</a:t>
            </a:r>
            <a:r>
              <a:rPr lang="es-CO" dirty="0"/>
              <a:t> </a:t>
            </a:r>
            <a:r>
              <a:rPr lang="es-CO" dirty="0">
                <a:hlinkClick r:id="rId2"/>
              </a:rPr>
              <a:t>https://www.wordreference.com/</a:t>
            </a:r>
            <a:endParaRPr lang="es-CO" dirty="0"/>
          </a:p>
          <a:p>
            <a:r>
              <a:rPr lang="es-CO" dirty="0"/>
              <a:t>Has uso del corrector ortográfico cuando aparezca una línea roja en el borde de la palabra incorrecta y/o al finalizar la presentación, oprimiendo la tecla F7.</a:t>
            </a:r>
          </a:p>
          <a:p>
            <a:r>
              <a:rPr lang="es-CO" dirty="0"/>
              <a:t>Recuerda utilizar las tildes en las palabras correspondientes.</a:t>
            </a:r>
          </a:p>
          <a:p>
            <a:r>
              <a:rPr lang="es-CO" dirty="0"/>
              <a:t>Haz un uso correcto de la puntuación: comas, punto y comas, punto seguido / punto aparte. Y signos de interrogación y/o de exclamación.</a:t>
            </a:r>
          </a:p>
        </p:txBody>
      </p:sp>
      <p:pic>
        <p:nvPicPr>
          <p:cNvPr id="8" name="Gráfico 7" descr="Marcador">
            <a:extLst>
              <a:ext uri="{FF2B5EF4-FFF2-40B4-BE49-F238E27FC236}">
                <a16:creationId xmlns:a16="http://schemas.microsoft.com/office/drawing/2014/main" id="{5D0DB2BA-AEFF-43B6-9F75-E8D23142D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641" y="1710730"/>
            <a:ext cx="248617" cy="248617"/>
          </a:xfrm>
          <a:prstGeom prst="rect">
            <a:avLst/>
          </a:prstGeom>
        </p:spPr>
      </p:pic>
      <p:pic>
        <p:nvPicPr>
          <p:cNvPr id="9" name="Gráfico 8" descr="Marcador">
            <a:extLst>
              <a:ext uri="{FF2B5EF4-FFF2-40B4-BE49-F238E27FC236}">
                <a16:creationId xmlns:a16="http://schemas.microsoft.com/office/drawing/2014/main" id="{CC985C0F-0FAE-491B-A0EF-C77FCA2F8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640" y="2009739"/>
            <a:ext cx="248617" cy="248617"/>
          </a:xfrm>
          <a:prstGeom prst="rect">
            <a:avLst/>
          </a:prstGeom>
        </p:spPr>
      </p:pic>
      <p:pic>
        <p:nvPicPr>
          <p:cNvPr id="10" name="Gráfico 9" descr="Marcador">
            <a:extLst>
              <a:ext uri="{FF2B5EF4-FFF2-40B4-BE49-F238E27FC236}">
                <a16:creationId xmlns:a16="http://schemas.microsoft.com/office/drawing/2014/main" id="{7EA157B0-C2A8-4A62-B3A1-074E84BD5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640" y="2330219"/>
            <a:ext cx="248617" cy="248617"/>
          </a:xfrm>
          <a:prstGeom prst="rect">
            <a:avLst/>
          </a:prstGeom>
        </p:spPr>
      </p:pic>
      <p:pic>
        <p:nvPicPr>
          <p:cNvPr id="11" name="Gráfico 10" descr="Marcador">
            <a:extLst>
              <a:ext uri="{FF2B5EF4-FFF2-40B4-BE49-F238E27FC236}">
                <a16:creationId xmlns:a16="http://schemas.microsoft.com/office/drawing/2014/main" id="{C34B3C40-5C73-4FC7-BF1E-09F0B0298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640" y="2788538"/>
            <a:ext cx="248617" cy="248617"/>
          </a:xfrm>
          <a:prstGeom prst="rect">
            <a:avLst/>
          </a:prstGeom>
        </p:spPr>
      </p:pic>
      <p:pic>
        <p:nvPicPr>
          <p:cNvPr id="12" name="Gráfico 11" descr="Marcador">
            <a:extLst>
              <a:ext uri="{FF2B5EF4-FFF2-40B4-BE49-F238E27FC236}">
                <a16:creationId xmlns:a16="http://schemas.microsoft.com/office/drawing/2014/main" id="{6D2661BF-AEB3-470A-AA5C-9AB4AB4CA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966" y="3255072"/>
            <a:ext cx="248617" cy="248617"/>
          </a:xfrm>
          <a:prstGeom prst="rect">
            <a:avLst/>
          </a:prstGeom>
        </p:spPr>
      </p:pic>
      <p:pic>
        <p:nvPicPr>
          <p:cNvPr id="13" name="Gráfico 12" descr="Marcador">
            <a:extLst>
              <a:ext uri="{FF2B5EF4-FFF2-40B4-BE49-F238E27FC236}">
                <a16:creationId xmlns:a16="http://schemas.microsoft.com/office/drawing/2014/main" id="{C307BBF6-6F6C-4084-BCF0-BE42653B8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965" y="3575552"/>
            <a:ext cx="248617" cy="24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7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crelab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DE9"/>
      </a:accent1>
      <a:accent2>
        <a:srgbClr val="AEABAB"/>
      </a:accent2>
      <a:accent3>
        <a:srgbClr val="F59D19"/>
      </a:accent3>
      <a:accent4>
        <a:srgbClr val="31577A"/>
      </a:accent4>
      <a:accent5>
        <a:srgbClr val="646363"/>
      </a:accent5>
      <a:accent6>
        <a:srgbClr val="FF6600"/>
      </a:accent6>
      <a:hlink>
        <a:srgbClr val="0563C1"/>
      </a:hlink>
      <a:folHlink>
        <a:srgbClr val="954F72"/>
      </a:folHlink>
    </a:clrScheme>
    <a:fontScheme name="Concrelab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591</Words>
  <Application>Microsoft Office PowerPoint</Application>
  <PresentationFormat>Presentación en pantalla (16:9)</PresentationFormat>
  <Paragraphs>84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Ebrima</vt:lpstr>
      <vt:lpstr>Lato</vt:lpstr>
      <vt:lpstr>Tema de Office</vt:lpstr>
      <vt:lpstr>Manejo Plantilla PPT</vt:lpstr>
      <vt:lpstr>Manejo Plantilla PPT</vt:lpstr>
      <vt:lpstr>Manejo Plantilla PPT</vt:lpstr>
      <vt:lpstr>Contenido</vt:lpstr>
      <vt:lpstr>Lineamientos Generales</vt:lpstr>
      <vt:lpstr>Manejo de gráficos</vt:lpstr>
      <vt:lpstr>Uso de imágenes</vt:lpstr>
      <vt:lpstr>Presentación de PowerPoint</vt:lpstr>
      <vt:lpstr>Manejo de la ortografía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&lt;x&lt;x</dc:title>
  <dc:creator>Stephanie Martinez</dc:creator>
  <cp:lastModifiedBy>Mercadeo</cp:lastModifiedBy>
  <cp:revision>45</cp:revision>
  <dcterms:created xsi:type="dcterms:W3CDTF">2019-01-12T14:46:38Z</dcterms:created>
  <dcterms:modified xsi:type="dcterms:W3CDTF">2020-07-14T20:51:35Z</dcterms:modified>
</cp:coreProperties>
</file>